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5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4886-C046-405F-9A01-B948AE897862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9C5A-F066-4D74-82FB-D6A9019987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4886-C046-405F-9A01-B948AE897862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9C5A-F066-4D74-82FB-D6A9019987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4886-C046-405F-9A01-B948AE897862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9C5A-F066-4D74-82FB-D6A9019987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4886-C046-405F-9A01-B948AE897862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9C5A-F066-4D74-82FB-D6A9019987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4886-C046-405F-9A01-B948AE897862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9C5A-F066-4D74-82FB-D6A9019987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4886-C046-405F-9A01-B948AE897862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9C5A-F066-4D74-82FB-D6A9019987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4886-C046-405F-9A01-B948AE897862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9C5A-F066-4D74-82FB-D6A9019987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4886-C046-405F-9A01-B948AE897862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9C5A-F066-4D74-82FB-D6A9019987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4886-C046-405F-9A01-B948AE897862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9C5A-F066-4D74-82FB-D6A9019987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4886-C046-405F-9A01-B948AE897862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9C5A-F066-4D74-82FB-D6A9019987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4886-C046-405F-9A01-B948AE897862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9C5A-F066-4D74-82FB-D6A9019987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34886-C046-405F-9A01-B948AE897862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99C5A-F066-4D74-82FB-D6A9019987E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Water</a:t>
            </a:r>
            <a:r>
              <a:rPr lang="pl-PL" dirty="0" smtClean="0"/>
              <a:t> </a:t>
            </a:r>
            <a:r>
              <a:rPr lang="pl-PL" dirty="0" err="1" smtClean="0"/>
              <a:t>accounts</a:t>
            </a:r>
            <a:endParaRPr lang="en-GB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1744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Definition and data behind it: what is calculated, how  WA were changing over the years; its legal background</a:t>
            </a:r>
          </a:p>
          <a:p>
            <a:r>
              <a:rPr lang="en-US" dirty="0" smtClean="0"/>
              <a:t>Are each of the accounts a silo or will we have one consistent approach i.e. will WA have elements that will serve MAES?</a:t>
            </a:r>
          </a:p>
          <a:p>
            <a:r>
              <a:rPr lang="en-US" dirty="0" smtClean="0"/>
              <a:t>Water quality accounts? So far data are insufficient to make it work</a:t>
            </a:r>
          </a:p>
          <a:p>
            <a:r>
              <a:rPr lang="en-US" dirty="0" smtClean="0"/>
              <a:t>WFD has legal reference to ecosystem status but will MS report on time; derogation under the directive; and this is only classification and some </a:t>
            </a:r>
            <a:r>
              <a:rPr lang="en-US" dirty="0" smtClean="0"/>
              <a:t>information, but </a:t>
            </a:r>
            <a:r>
              <a:rPr lang="en-GB"/>
              <a:t>high potential of the WFD dataset to support the work on ecosystem services</a:t>
            </a:r>
            <a:endParaRPr lang="en-US" dirty="0" smtClean="0"/>
          </a:p>
          <a:p>
            <a:r>
              <a:rPr lang="en-US" dirty="0" smtClean="0"/>
              <a:t>At the end the decision maker will need information at regional/local level on trade offs between </a:t>
            </a:r>
            <a:r>
              <a:rPr lang="en-US" dirty="0" err="1" smtClean="0"/>
              <a:t>services</a:t>
            </a:r>
            <a:r>
              <a:rPr lang="en-US" dirty="0" err="1" smtClean="0">
                <a:sym typeface="Wingdings" pitchFamily="2" charset="2"/>
              </a:rPr>
              <a:t>do</a:t>
            </a:r>
            <a:r>
              <a:rPr lang="en-US" dirty="0" smtClean="0">
                <a:sym typeface="Wingdings" pitchFamily="2" charset="2"/>
              </a:rPr>
              <a:t> we have resources to make relevant accounts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Motyw pakietu Office</vt:lpstr>
      <vt:lpstr>Water accounts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accounts</dc:title>
  <dc:creator>Twoja nazwa użytkownika</dc:creator>
  <cp:lastModifiedBy>Lisa Waselikowski</cp:lastModifiedBy>
  <cp:revision>2</cp:revision>
  <dcterms:created xsi:type="dcterms:W3CDTF">2015-10-02T05:57:14Z</dcterms:created>
  <dcterms:modified xsi:type="dcterms:W3CDTF">2015-10-19T11:22:51Z</dcterms:modified>
</cp:coreProperties>
</file>