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108A-410F-4216-9232-52A9D18575DE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F294-8D69-40D7-A8F9-E563F65911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108A-410F-4216-9232-52A9D18575DE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F294-8D69-40D7-A8F9-E563F65911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108A-410F-4216-9232-52A9D18575DE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F294-8D69-40D7-A8F9-E563F65911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108A-410F-4216-9232-52A9D18575DE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F294-8D69-40D7-A8F9-E563F65911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108A-410F-4216-9232-52A9D18575DE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F294-8D69-40D7-A8F9-E563F65911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108A-410F-4216-9232-52A9D18575DE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F294-8D69-40D7-A8F9-E563F65911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108A-410F-4216-9232-52A9D18575DE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F294-8D69-40D7-A8F9-E563F65911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108A-410F-4216-9232-52A9D18575DE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F294-8D69-40D7-A8F9-E563F65911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108A-410F-4216-9232-52A9D18575DE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F294-8D69-40D7-A8F9-E563F65911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108A-410F-4216-9232-52A9D18575DE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F294-8D69-40D7-A8F9-E563F65911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108A-410F-4216-9232-52A9D18575DE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F294-8D69-40D7-A8F9-E563F65911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3108A-410F-4216-9232-52A9D18575DE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5F294-8D69-40D7-A8F9-E563F65911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de-DE" b="1" dirty="0" smtClean="0"/>
              <a:t>EEA land </a:t>
            </a:r>
            <a:r>
              <a:rPr lang="de-DE" b="1" smtClean="0"/>
              <a:t>accounts – discussion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6400800" cy="1752600"/>
          </a:xfrm>
        </p:spPr>
        <p:txBody>
          <a:bodyPr/>
          <a:lstStyle/>
          <a:p>
            <a:r>
              <a:rPr lang="de-DE" dirty="0" smtClean="0"/>
              <a:t>Main outcomes and open question </a:t>
            </a:r>
            <a:endParaRPr lang="en-US" dirty="0"/>
          </a:p>
        </p:txBody>
      </p:sp>
      <p:pic>
        <p:nvPicPr>
          <p:cNvPr id="16386" name="Picture 2" descr="https://encrypted-tbn2.gstatic.com/images?q=tbn:ANd9GcQ-y2bMDcl9yOTydfeQfb6q2btTJF1UoCz9jG8r9eR1uauVpAX4-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420888"/>
            <a:ext cx="6067425" cy="3743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u="sng" dirty="0" smtClean="0"/>
              <a:t>Policy </a:t>
            </a:r>
            <a:r>
              <a:rPr lang="en-US" u="sng" dirty="0"/>
              <a:t>and analytical uses of land accounts:</a:t>
            </a:r>
          </a:p>
          <a:p>
            <a:r>
              <a:rPr lang="en-US" dirty="0" smtClean="0"/>
              <a:t>comparison of different </a:t>
            </a:r>
            <a:r>
              <a:rPr lang="en-US" dirty="0"/>
              <a:t>land </a:t>
            </a:r>
            <a:r>
              <a:rPr lang="en-US" dirty="0" smtClean="0"/>
              <a:t>covers between </a:t>
            </a:r>
            <a:r>
              <a:rPr lang="en-US" dirty="0"/>
              <a:t>member </a:t>
            </a:r>
            <a:r>
              <a:rPr lang="en-US" dirty="0" smtClean="0"/>
              <a:t>states – benchmarking between countries</a:t>
            </a:r>
          </a:p>
          <a:p>
            <a:r>
              <a:rPr lang="en-US" dirty="0"/>
              <a:t>land </a:t>
            </a:r>
            <a:r>
              <a:rPr lang="en-US" dirty="0" smtClean="0"/>
              <a:t>cover </a:t>
            </a:r>
            <a:r>
              <a:rPr lang="en-US" dirty="0"/>
              <a:t>changes in the different member states can be </a:t>
            </a:r>
            <a:r>
              <a:rPr lang="en-US" dirty="0" smtClean="0"/>
              <a:t>pictured, providing useful information for policies on </a:t>
            </a:r>
            <a:r>
              <a:rPr lang="en-US" dirty="0"/>
              <a:t>European </a:t>
            </a:r>
            <a:r>
              <a:rPr lang="en-US" dirty="0" smtClean="0"/>
              <a:t>level now and in the future – e.g. Cohesion </a:t>
            </a:r>
            <a:r>
              <a:rPr lang="en-US" dirty="0"/>
              <a:t>and </a:t>
            </a:r>
            <a:r>
              <a:rPr lang="en-US" dirty="0" smtClean="0"/>
              <a:t>CAP</a:t>
            </a:r>
          </a:p>
          <a:p>
            <a:r>
              <a:rPr lang="de-DE" dirty="0" smtClean="0"/>
              <a:t>Thematic and spatial scale to coarse to provide input into local policies – MS to establish their own accounts, compatible with EU accounts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Outcomes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DE" u="sng" dirty="0" smtClean="0"/>
              <a:t>Needs to be addressed:</a:t>
            </a:r>
            <a:endParaRPr lang="en-US" u="sng" dirty="0" smtClean="0"/>
          </a:p>
          <a:p>
            <a:r>
              <a:rPr lang="en-US" dirty="0" smtClean="0"/>
              <a:t>User perspective to be included into development of accounts – need for test users</a:t>
            </a:r>
          </a:p>
          <a:p>
            <a:pPr lvl="0"/>
            <a:r>
              <a:rPr lang="en-US" dirty="0"/>
              <a:t>Land use </a:t>
            </a:r>
            <a:r>
              <a:rPr lang="en-US" dirty="0" smtClean="0"/>
              <a:t>accounts as the basis for other accounts – need of consistency with other accounts</a:t>
            </a:r>
          </a:p>
          <a:p>
            <a:pPr lvl="0"/>
            <a:r>
              <a:rPr lang="en-US" dirty="0" smtClean="0"/>
              <a:t>Mainly land cover is accounted for so far- need to cover </a:t>
            </a:r>
            <a:r>
              <a:rPr lang="en-US" dirty="0"/>
              <a:t>land </a:t>
            </a:r>
            <a:r>
              <a:rPr lang="en-US" dirty="0" smtClean="0"/>
              <a:t>use</a:t>
            </a:r>
          </a:p>
          <a:p>
            <a:pPr lvl="0"/>
            <a:r>
              <a:rPr lang="de-DE" dirty="0" smtClean="0"/>
              <a:t>Data quality and reliability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Outcomes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/>
              <a:t>Key design elements:</a:t>
            </a:r>
          </a:p>
          <a:p>
            <a:pPr lvl="0"/>
            <a:r>
              <a:rPr lang="en-US" dirty="0"/>
              <a:t>Uncertainty in data has to be </a:t>
            </a:r>
            <a:r>
              <a:rPr lang="en-US" dirty="0" smtClean="0"/>
              <a:t>documented</a:t>
            </a:r>
            <a:endParaRPr lang="en-US" dirty="0"/>
          </a:p>
          <a:p>
            <a:pPr lvl="0"/>
            <a:r>
              <a:rPr lang="en-US" dirty="0"/>
              <a:t>Scope and scale have to be </a:t>
            </a:r>
            <a:r>
              <a:rPr lang="en-US" dirty="0" smtClean="0"/>
              <a:t>aligned</a:t>
            </a:r>
          </a:p>
          <a:p>
            <a:pPr lvl="0"/>
            <a:r>
              <a:rPr lang="de-DE" dirty="0" smtClean="0"/>
              <a:t>Validation of local data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ow to approach lack </a:t>
            </a:r>
            <a:r>
              <a:rPr lang="en-US" dirty="0"/>
              <a:t>of coordination between different EU institutions when it comes to data </a:t>
            </a:r>
            <a:r>
              <a:rPr lang="en-US" dirty="0" smtClean="0"/>
              <a:t>sharing?</a:t>
            </a:r>
          </a:p>
          <a:p>
            <a:r>
              <a:rPr lang="de-DE" dirty="0" smtClean="0"/>
              <a:t>Do the different institution have different aims for integrated natural capital accounts?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196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EEA land accounts – discussion</vt:lpstr>
      <vt:lpstr>Outcomes</vt:lpstr>
      <vt:lpstr>Outcomes II</vt:lpstr>
      <vt:lpstr>Outcomes III</vt:lpstr>
      <vt:lpstr>Open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 accounts - discussion</dc:title>
  <dc:creator>Windows User</dc:creator>
  <cp:lastModifiedBy>Windows User</cp:lastModifiedBy>
  <cp:revision>19</cp:revision>
  <dcterms:created xsi:type="dcterms:W3CDTF">2015-10-01T20:07:08Z</dcterms:created>
  <dcterms:modified xsi:type="dcterms:W3CDTF">2015-10-02T06:44:33Z</dcterms:modified>
</cp:coreProperties>
</file>