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</p:sldMasterIdLst>
  <p:notesMasterIdLst>
    <p:notesMasterId r:id="rId10"/>
  </p:notesMasterIdLst>
  <p:handoutMasterIdLst>
    <p:handoutMasterId r:id="rId11"/>
  </p:handoutMasterIdLst>
  <p:sldIdLst>
    <p:sldId id="439" r:id="rId4"/>
    <p:sldId id="442" r:id="rId5"/>
    <p:sldId id="447" r:id="rId6"/>
    <p:sldId id="446" r:id="rId7"/>
    <p:sldId id="438" r:id="rId8"/>
    <p:sldId id="441" r:id="rId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3"/>
    <a:srgbClr val="006654"/>
    <a:srgbClr val="113A60"/>
    <a:srgbClr val="016357"/>
    <a:srgbClr val="001746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107" d="100"/>
          <a:sy n="107" d="100"/>
        </p:scale>
        <p:origin x="6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24/10/2022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24/10/2022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936189"/>
            <a:ext cx="10779125" cy="14420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365747"/>
            <a:ext cx="2164080" cy="322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| Date | Venue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EAGLE kick-off meeting (SC 59142)</a:t>
            </a: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24.10.2022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156" y="189979"/>
            <a:ext cx="5999844" cy="491984"/>
          </a:xfrm>
        </p:spPr>
        <p:txBody>
          <a:bodyPr/>
          <a:lstStyle/>
          <a:p>
            <a:r>
              <a:rPr lang="en-GB" sz="1600" dirty="0"/>
              <a:t>Geoff Smith I EAGLE Kick-off meeting </a:t>
            </a:r>
          </a:p>
        </p:txBody>
      </p:sp>
      <p:sp>
        <p:nvSpPr>
          <p:cNvPr id="6" name="Rechteck 5"/>
          <p:cNvSpPr/>
          <p:nvPr/>
        </p:nvSpPr>
        <p:spPr>
          <a:xfrm>
            <a:off x="2185664" y="2378274"/>
            <a:ext cx="78206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s-ES" altLang="en-US" sz="3200" b="1" dirty="0" err="1">
                <a:solidFill>
                  <a:schemeClr val="accent2">
                    <a:lumMod val="50000"/>
                  </a:schemeClr>
                </a:solidFill>
              </a:rPr>
              <a:t>Task</a:t>
            </a:r>
            <a:r>
              <a:rPr lang="es-ES" altLang="en-US" sz="3200" b="1" dirty="0">
                <a:solidFill>
                  <a:schemeClr val="accent2">
                    <a:lumMod val="50000"/>
                  </a:schemeClr>
                </a:solidFill>
              </a:rPr>
              <a:t> 4: </a:t>
            </a: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</a:rPr>
              <a:t>Develop a change mapping / detection concept for CLC+</a:t>
            </a:r>
            <a:r>
              <a:rPr lang="es-ES" alt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DBB2910-8448-54D8-8A85-E3CF42A5B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56" y="4117881"/>
            <a:ext cx="9327287" cy="178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1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200" dirty="0"/>
              <a:t>Task 4: Develop a change mapping / detection concept for CLC+</a:t>
            </a:r>
            <a:endParaRPr lang="en-GB" sz="2400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ADDD03-092B-43A0-AAC8-CFBFCC957D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13" y="1109197"/>
            <a:ext cx="11245850" cy="5398060"/>
          </a:xfrm>
        </p:spPr>
        <p:txBody>
          <a:bodyPr/>
          <a:lstStyle/>
          <a:p>
            <a:r>
              <a:rPr lang="en-US" sz="2800" dirty="0"/>
              <a:t>Expected output: </a:t>
            </a:r>
          </a:p>
          <a:p>
            <a:pPr lvl="1"/>
            <a:r>
              <a:rPr lang="en-US" sz="2400" dirty="0"/>
              <a:t>Concepts for storing meaningful change data in CLC+ Core to ensure the derivation of </a:t>
            </a:r>
            <a:r>
              <a:rPr lang="en-US" sz="2400" b="1" dirty="0"/>
              <a:t>time series consistency </a:t>
            </a:r>
            <a:r>
              <a:rPr lang="en-US" sz="2400" dirty="0"/>
              <a:t>within and through the CLC+ product suite. Identification of the implications of the </a:t>
            </a:r>
            <a:r>
              <a:rPr lang="en-US" sz="2400" b="1" dirty="0"/>
              <a:t>different change scenarios </a:t>
            </a:r>
            <a:r>
              <a:rPr lang="en-US" sz="2400" dirty="0"/>
              <a:t>on the future development of time series within CLC+ and how to ensure the best possible consistency. A </a:t>
            </a:r>
            <a:r>
              <a:rPr lang="en-US" sz="2400" b="1" dirty="0"/>
              <a:t>road map </a:t>
            </a:r>
            <a:r>
              <a:rPr lang="en-US" sz="2400" dirty="0"/>
              <a:t>for the implementation of best practice examples and recommendations.</a:t>
            </a:r>
            <a:r>
              <a:rPr lang="en-GB" sz="2400" dirty="0"/>
              <a:t> </a:t>
            </a:r>
          </a:p>
          <a:p>
            <a:pPr lvl="2"/>
            <a:endParaRPr lang="en-US" sz="1600" dirty="0"/>
          </a:p>
          <a:p>
            <a:pPr marL="0" lvl="0" indent="0">
              <a:buNone/>
            </a:pPr>
            <a:endParaRPr lang="de-DE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7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200" dirty="0"/>
              <a:t>Task 4: Develop a change mapping / detection concept for CLC+</a:t>
            </a:r>
            <a:endParaRPr lang="en-GB" sz="2400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ADDD03-092B-43A0-AAC8-CFBFCC957D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13" y="1109197"/>
            <a:ext cx="11245850" cy="5398060"/>
          </a:xfrm>
        </p:spPr>
        <p:txBody>
          <a:bodyPr/>
          <a:lstStyle/>
          <a:p>
            <a:r>
              <a:rPr lang="en-US" sz="2800" dirty="0"/>
              <a:t>Actions 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400" dirty="0"/>
              <a:t>Scoping activity 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400" dirty="0"/>
              <a:t>Ingest change data into CLC+ Core </a:t>
            </a:r>
          </a:p>
          <a:p>
            <a:pPr marL="1512329" lvl="2" indent="-457200"/>
            <a:r>
              <a:rPr lang="en-US" sz="2000" dirty="0"/>
              <a:t>Revisions and extensions to the list of EAGLE elements to allow the ingestion of the change and multi-temporal information layers. </a:t>
            </a:r>
          </a:p>
          <a:p>
            <a:pPr marL="1512329" lvl="2" indent="-457200"/>
            <a:r>
              <a:rPr lang="en-US" sz="2000" dirty="0"/>
              <a:t>Rulesets for contradictions between the various elements. 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400" dirty="0"/>
              <a:t>Assess the time series consistency of input data</a:t>
            </a:r>
          </a:p>
          <a:p>
            <a:pPr marL="1512329" lvl="2" indent="-457200"/>
            <a:r>
              <a:rPr lang="en-US" sz="2000" dirty="0"/>
              <a:t>The CLC+ Backbone time-series consistency.</a:t>
            </a:r>
          </a:p>
          <a:p>
            <a:pPr marL="1512329" lvl="2" indent="-457200"/>
            <a:r>
              <a:rPr lang="en-US" sz="2000" dirty="0"/>
              <a:t>Time-series consistency of other inputs to the CLC+ Core.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400" dirty="0"/>
              <a:t>Update and change detection in CLC+ Instances derived from CLC+ Core</a:t>
            </a:r>
          </a:p>
          <a:p>
            <a:pPr marL="1512329" lvl="2" indent="-457200"/>
            <a:r>
              <a:rPr lang="en-US" sz="2000" dirty="0"/>
              <a:t>Time-series consistency for the CLC+ Legacy instances </a:t>
            </a:r>
          </a:p>
          <a:p>
            <a:pPr marL="1512329" lvl="2" indent="-457200"/>
            <a:r>
              <a:rPr lang="en-US" sz="2000" dirty="0"/>
              <a:t>Time-series consistency of the CLC+ LULUCF instances</a:t>
            </a:r>
          </a:p>
          <a:p>
            <a:pPr lvl="0"/>
            <a:endParaRPr lang="de-DE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17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924365"/>
            <a:ext cx="11245850" cy="5398060"/>
          </a:xfrm>
        </p:spPr>
        <p:txBody>
          <a:bodyPr/>
          <a:lstStyle/>
          <a:p>
            <a:r>
              <a:rPr lang="en-US" sz="2800" dirty="0"/>
              <a:t>Milestones  </a:t>
            </a:r>
          </a:p>
          <a:p>
            <a:pPr lvl="1"/>
            <a:r>
              <a:rPr lang="en-US" sz="2400" dirty="0"/>
              <a:t>M1 Revised workplan based on scoping activity (03/2023)</a:t>
            </a:r>
          </a:p>
          <a:p>
            <a:pPr lvl="1"/>
            <a:r>
              <a:rPr lang="en-US" sz="2400" dirty="0"/>
              <a:t>M2 Concept for ingestion of change data into CLC+ Core</a:t>
            </a:r>
          </a:p>
          <a:p>
            <a:pPr lvl="1"/>
            <a:r>
              <a:rPr lang="en-US" sz="2400" dirty="0"/>
              <a:t>M3 Concept for ensuring time series consistency of CLC+ Backbone</a:t>
            </a:r>
          </a:p>
          <a:p>
            <a:pPr lvl="1"/>
            <a:r>
              <a:rPr lang="en-US" sz="2400" dirty="0"/>
              <a:t>M4 Concept for time series consistency of CLC+ Instances</a:t>
            </a:r>
          </a:p>
          <a:p>
            <a:pPr lvl="1"/>
            <a:endParaRPr lang="en-US" sz="2800" dirty="0"/>
          </a:p>
          <a:p>
            <a:r>
              <a:rPr lang="en-US" sz="2800" dirty="0"/>
              <a:t>Deliverables </a:t>
            </a:r>
            <a:endParaRPr lang="en-US" sz="2000" dirty="0"/>
          </a:p>
          <a:p>
            <a:pPr lvl="1"/>
            <a:r>
              <a:rPr lang="en-US" sz="2400" dirty="0"/>
              <a:t>D4-1 (30.11.2023): Report of Task 4 - Develop a change mapping concept for CLC+</a:t>
            </a:r>
          </a:p>
          <a:p>
            <a:pPr marL="1055129" lvl="2" indent="0">
              <a:buNone/>
            </a:pPr>
            <a:endParaRPr lang="en-US" sz="2000" dirty="0"/>
          </a:p>
          <a:p>
            <a:pPr lvl="0"/>
            <a:r>
              <a:rPr lang="de-DE" sz="2800" dirty="0"/>
              <a:t>Partners</a:t>
            </a:r>
          </a:p>
          <a:p>
            <a:pPr lvl="1"/>
            <a:r>
              <a:rPr lang="de-DE" sz="2400" dirty="0"/>
              <a:t>Led by SN + WENR, Lechner, s4e, Stefan Arnold, UBA-V, UMA, DGT, Spatial Focus, CNIG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6D1203D5-C307-490D-9F53-2BFF164641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000" y="36000"/>
            <a:ext cx="11246369" cy="676111"/>
          </a:xfrm>
        </p:spPr>
        <p:txBody>
          <a:bodyPr/>
          <a:lstStyle/>
          <a:p>
            <a:r>
              <a:rPr lang="en-US" sz="3200" dirty="0"/>
              <a:t>Task 4: Develop a change mapping / detection concept for CLC+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407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First results (to be filled after the KOM) 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582164"/>
              </p:ext>
            </p:extLst>
          </p:nvPr>
        </p:nvGraphicFramePr>
        <p:xfrm>
          <a:off x="287867" y="861695"/>
          <a:ext cx="9990063" cy="46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104">
                  <a:extLst>
                    <a:ext uri="{9D8B030D-6E8A-4147-A177-3AD203B41FA5}">
                      <a16:colId xmlns:a16="http://schemas.microsoft.com/office/drawing/2014/main" val="295183016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484831374"/>
                    </a:ext>
                  </a:extLst>
                </a:gridCol>
                <a:gridCol w="5444673">
                  <a:extLst>
                    <a:ext uri="{9D8B030D-6E8A-4147-A177-3AD203B41FA5}">
                      <a16:colId xmlns:a16="http://schemas.microsoft.com/office/drawing/2014/main" val="12851859"/>
                    </a:ext>
                  </a:extLst>
                </a:gridCol>
              </a:tblGrid>
              <a:tr h="713105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Action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Symbol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Remark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43771"/>
                  </a:ext>
                </a:extLst>
              </a:tr>
              <a:tr h="795508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Content agreed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23962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Subtasks agreed 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47415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Milestones agreed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46603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Deliverable agreed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14684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AOB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01355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793" y="1094749"/>
            <a:ext cx="682657" cy="67037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666" y="1825158"/>
            <a:ext cx="661405" cy="67034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3666" y="2707289"/>
            <a:ext cx="662906" cy="58741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22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3200" dirty="0"/>
              <a:t>Short summary for next steps, meetings or other relevant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519" y="992655"/>
            <a:ext cx="11245850" cy="5046696"/>
          </a:xfrm>
        </p:spPr>
        <p:txBody>
          <a:bodyPr/>
          <a:lstStyle/>
          <a:p>
            <a:r>
              <a:rPr lang="en-GB" sz="2800" dirty="0"/>
              <a:t>Scoping activity begins 01.01.2023</a:t>
            </a:r>
          </a:p>
          <a:p>
            <a:pPr lvl="1"/>
            <a:r>
              <a:rPr lang="en-GB" sz="2400" dirty="0"/>
              <a:t>Establish the current status of the CLMS and CLC+ product suite</a:t>
            </a:r>
          </a:p>
          <a:p>
            <a:pPr lvl="1"/>
            <a:r>
              <a:rPr lang="en-GB" sz="2400" dirty="0"/>
              <a:t>Synergies with ETC Copernicus tasks, </a:t>
            </a:r>
            <a:r>
              <a:rPr lang="en-GB" sz="2400"/>
              <a:t>accounting approaches</a:t>
            </a:r>
            <a:endParaRPr lang="en-GB" sz="2400" dirty="0"/>
          </a:p>
          <a:p>
            <a:pPr lvl="1"/>
            <a:r>
              <a:rPr lang="en-GB" sz="2400" dirty="0"/>
              <a:t>Review progress on Tasks 1 to 3 of this project</a:t>
            </a:r>
          </a:p>
          <a:p>
            <a:pPr lvl="1"/>
            <a:r>
              <a:rPr lang="en-GB" sz="2400" dirty="0"/>
              <a:t>Agree revised work plan with EEA</a:t>
            </a:r>
          </a:p>
          <a:p>
            <a:r>
              <a:rPr lang="en-GB" sz="2800" dirty="0"/>
              <a:t>Ingestion of change data review begins 01.03.2023</a:t>
            </a:r>
          </a:p>
          <a:p>
            <a:pPr lvl="1"/>
            <a:r>
              <a:rPr lang="en-GB" sz="2400" dirty="0"/>
              <a:t>Review currently available change data sets (CLMS and beyond)</a:t>
            </a:r>
          </a:p>
          <a:p>
            <a:pPr lvl="1"/>
            <a:r>
              <a:rPr lang="en-GB" sz="2400" dirty="0"/>
              <a:t>Propose mechanisms for capturing change information within CLC+ Core including extensions to the EAGLE data model</a:t>
            </a:r>
          </a:p>
          <a:p>
            <a:pPr lvl="1"/>
            <a:r>
              <a:rPr lang="en-GB" sz="2400" dirty="0"/>
              <a:t>Explore the potential for internal validation of change data give the thematic richness of CLC+ Core</a:t>
            </a:r>
          </a:p>
          <a:p>
            <a:r>
              <a:rPr lang="en-GB" sz="2800" dirty="0"/>
              <a:t> Time series consistency of CLC+ Backbone and CLC+ Core</a:t>
            </a:r>
            <a:endParaRPr lang="de-DE" sz="2800" dirty="0"/>
          </a:p>
          <a:p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25247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89E79B58-ABE2-4166-89C3-C75C983A48C1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5975FBB0-496A-43E2-A5DA-5DB4EBFC696E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24C33E74-93FE-4D40-9AC0-464A583A4EB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2_16x9_white background</Template>
  <TotalTime>139</TotalTime>
  <Words>453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Ove Caspersen</dc:creator>
  <cp:lastModifiedBy>Geoff Smith</cp:lastModifiedBy>
  <cp:revision>56</cp:revision>
  <cp:lastPrinted>2015-02-09T14:13:52Z</cp:lastPrinted>
  <dcterms:created xsi:type="dcterms:W3CDTF">2016-03-17T09:23:53Z</dcterms:created>
  <dcterms:modified xsi:type="dcterms:W3CDTF">2022-10-24T07:49:57Z</dcterms:modified>
</cp:coreProperties>
</file>