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4E7A-8850-C54E-D7DC-76A16640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8BA93-0F74-9C15-8B3D-5913817DD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01BB8-275A-5EA5-34CF-25F94ED4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DFFC9-C32F-8440-D528-56E8695B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51A8-10D7-6F77-F0A4-2A02AFC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6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A096-239B-F466-D5F0-2812CAAC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F65D8-EA2F-F43F-487C-C127C9B17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897A-C695-B057-8C60-3CC8CCE4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63D1A-C3EC-AD3C-66B3-F655E6D4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7360C-8AE6-24A1-F0C3-502E2146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2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F7617-7D6E-4FCD-E116-E580359BB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30782-09CF-749E-EA2E-66426FE5D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93AA-A6FB-4A60-F0AF-1FE8FCC8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48BC7-F9BA-6BCE-196B-793571D4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282E-27B3-1860-6A65-277B29BD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8485-06C1-D949-29A6-DB93E548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5070-F0BA-5AC2-DBAB-1C7EDAA3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7FFBF-986E-C8D8-02C9-C27584DF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D3F7E-1FA5-C965-ED7B-81D30F9E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A9B3-2A12-4132-F447-19484217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7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8022-90C3-24FA-C36F-75D63643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10C8-4AFD-8927-5259-FEA804D6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BE9D-3BCB-D02B-C19A-BF5B2E6F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D926-A833-6302-F3A3-E60B5CFD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BB90-6043-C7A0-DCE9-6184C470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F33-30D1-E985-A947-70DDB6B7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9EBB-CD58-3808-5F45-896ECFA65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F761A-5A62-96C4-DA09-B50F48B27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E29F0-D080-39A1-7684-C7589E1B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7E425-AEFA-FBB9-B717-C03A7A71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DF052-E370-067C-FA69-F2C5389B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3525-7A0D-9992-B9A6-A8D3366F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FAA77-4FCF-029B-E073-7371CB8BF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E59C3-CFF3-78CE-69C8-F8BF95A6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FAE1A-22AA-5303-E064-2005B9C05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264E5-B661-6D64-9E99-9D637DED8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54C98-6E1E-4063-12C6-66B62101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36F7D-66F5-ED7D-21DE-5DDF621C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FB7A7-B19F-6D1B-70E0-4F8FDD22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8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75F1-C4C1-CCF7-3AC4-2F1E2687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77BBC-FABF-3F64-B0F0-A3FD83A1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30626-9DC9-4814-9EBD-1A0AC729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F1250-C8F3-569D-2A36-78C6D13D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D442B-06ED-32DF-D9DE-84A67236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27BA2-50E6-771D-F3C5-3E14952F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618E6-9735-556A-8A1E-60C1EF8D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FE5E-999F-8A6E-4DA4-CEE62099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62BC-CEF2-2A62-FC4A-ACD9647E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24C67-8F41-3CD2-0701-77DDBA618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C62F-72E3-2718-D676-7119F1F1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AD16C-3B90-F6D5-4670-BCC92512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5AF56-2313-8EDC-AEB4-F2E95C6A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356C-A896-A11F-BDB1-5904F77B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00885-8BE9-EC4A-1478-B5D3223F1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E027-4FD8-BDF0-FAF7-41CDFA08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D3EA7-8D06-9DA1-38F4-A6B56A6F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A6021-4A5F-86CD-94BD-773205C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27791-1A0B-0B83-16B6-A182CB2F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7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FC37D-77DD-C97A-E350-8F5688A1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A02B-7773-AA58-1754-303B1B69F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48F4-CA92-EFC8-BC9A-4A553B3FB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6FD5-F1C0-4B60-9DA9-E07436F595C1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C742-AD72-2A93-C045-F224D3F6D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1E0B-A414-5484-404D-92E06537C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0AB3-1B10-4AF2-82F3-CE05B63A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5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4466-5033-5D64-584E-0DC16EE9A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D2-2 pictures and infographics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F1DC2-AE6A-DC97-A895-1A4667A32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42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533B0-9CA9-DC5E-9F0E-6C7D40D76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2" y="1952625"/>
            <a:ext cx="4572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ACAA73-7BCE-7440-6D7A-399973976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82" y="1784235"/>
            <a:ext cx="543560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B49BC5B-C6A2-DAE8-B589-7E8331E74790}"/>
              </a:ext>
            </a:extLst>
          </p:cNvPr>
          <p:cNvSpPr/>
          <p:nvPr/>
        </p:nvSpPr>
        <p:spPr bwMode="auto">
          <a:xfrm>
            <a:off x="1692013" y="3284984"/>
            <a:ext cx="8568500" cy="1440000"/>
          </a:xfrm>
          <a:prstGeom prst="rect">
            <a:avLst/>
          </a:prstGeom>
          <a:solidFill>
            <a:srgbClr val="ACBE3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9AF171C-1864-274D-3B55-C95C601EC895}"/>
              </a:ext>
            </a:extLst>
          </p:cNvPr>
          <p:cNvSpPr/>
          <p:nvPr/>
        </p:nvSpPr>
        <p:spPr bwMode="auto">
          <a:xfrm>
            <a:off x="3760876" y="2839813"/>
            <a:ext cx="484632" cy="540000"/>
          </a:xfrm>
          <a:prstGeom prst="downArrow">
            <a:avLst/>
          </a:prstGeom>
          <a:solidFill>
            <a:srgbClr val="ACBE3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227B053-098B-ACBD-F536-BF57A99FD24E}"/>
              </a:ext>
            </a:extLst>
          </p:cNvPr>
          <p:cNvSpPr/>
          <p:nvPr/>
        </p:nvSpPr>
        <p:spPr bwMode="auto">
          <a:xfrm>
            <a:off x="8078313" y="2917567"/>
            <a:ext cx="484632" cy="540000"/>
          </a:xfrm>
          <a:prstGeom prst="downArrow">
            <a:avLst/>
          </a:prstGeom>
          <a:solidFill>
            <a:srgbClr val="ACBE3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7D4E28-DDAD-D44C-ED4A-2C5981AD1096}"/>
              </a:ext>
            </a:extLst>
          </p:cNvPr>
          <p:cNvSpPr/>
          <p:nvPr/>
        </p:nvSpPr>
        <p:spPr bwMode="auto">
          <a:xfrm>
            <a:off x="1703524" y="1468978"/>
            <a:ext cx="8568500" cy="1440000"/>
          </a:xfrm>
          <a:prstGeom prst="rect">
            <a:avLst/>
          </a:prstGeom>
          <a:solidFill>
            <a:srgbClr val="ACBE3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latin typeface="MetaNormalLF-Roman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2DD2F6-A4A0-8887-4FFE-D6E3552868A6}"/>
              </a:ext>
            </a:extLst>
          </p:cNvPr>
          <p:cNvSpPr/>
          <p:nvPr/>
        </p:nvSpPr>
        <p:spPr bwMode="auto">
          <a:xfrm>
            <a:off x="6312024" y="332736"/>
            <a:ext cx="3960000" cy="720000"/>
          </a:xfrm>
          <a:prstGeom prst="rect">
            <a:avLst/>
          </a:prstGeom>
          <a:solidFill>
            <a:srgbClr val="273B4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170B5-61BE-0731-C81E-1C09643835EF}"/>
              </a:ext>
            </a:extLst>
          </p:cNvPr>
          <p:cNvSpPr/>
          <p:nvPr/>
        </p:nvSpPr>
        <p:spPr bwMode="auto">
          <a:xfrm>
            <a:off x="1991544" y="312024"/>
            <a:ext cx="3960000" cy="720000"/>
          </a:xfrm>
          <a:prstGeom prst="rect">
            <a:avLst/>
          </a:prstGeom>
          <a:solidFill>
            <a:srgbClr val="273B4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chemeClr val="accent1"/>
              </a:solidFill>
              <a:latin typeface="MetaNormalLF-Roman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1C61-C247-3E55-6920-3A09030D49E1}"/>
              </a:ext>
            </a:extLst>
          </p:cNvPr>
          <p:cNvSpPr txBox="1"/>
          <p:nvPr/>
        </p:nvSpPr>
        <p:spPr>
          <a:xfrm>
            <a:off x="2063009" y="460383"/>
            <a:ext cx="381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classification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6CF0D-3DCC-7150-03E4-8868B5302AB9}"/>
              </a:ext>
            </a:extLst>
          </p:cNvPr>
          <p:cNvSpPr txBox="1"/>
          <p:nvPr/>
        </p:nvSpPr>
        <p:spPr>
          <a:xfrm>
            <a:off x="6570383" y="462241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 characterisation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AF803-812A-F7BB-4528-B2C6A50BEB5D}"/>
              </a:ext>
            </a:extLst>
          </p:cNvPr>
          <p:cNvSpPr txBox="1"/>
          <p:nvPr/>
        </p:nvSpPr>
        <p:spPr>
          <a:xfrm>
            <a:off x="2203192" y="1762570"/>
            <a:ext cx="3600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GB" sz="1400" dirty="0">
                <a:solidFill>
                  <a:srgbClr val="273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available information is reduced to a single class assignment</a:t>
            </a:r>
          </a:p>
          <a:p>
            <a:endParaRPr lang="en-GB" sz="1400" dirty="0">
              <a:solidFill>
                <a:srgbClr val="273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96DD8-2EA0-859F-B9C8-C95110FC9FE1}"/>
              </a:ext>
            </a:extLst>
          </p:cNvPr>
          <p:cNvSpPr txBox="1"/>
          <p:nvPr/>
        </p:nvSpPr>
        <p:spPr>
          <a:xfrm>
            <a:off x="6456040" y="1762570"/>
            <a:ext cx="3600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273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known land cover, land use and additional characteristics can be captured and described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A7AD8-8CAF-60D4-729E-5DBF3955003C}"/>
              </a:ext>
            </a:extLst>
          </p:cNvPr>
          <p:cNvSpPr txBox="1"/>
          <p:nvPr/>
        </p:nvSpPr>
        <p:spPr>
          <a:xfrm>
            <a:off x="2203192" y="3668268"/>
            <a:ext cx="3600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273B4B"/>
                </a:solidFill>
              </a:defRPr>
            </a:lvl1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information, even if defined within the class description, can not be retrieved anymore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BEB90-30F3-0A85-73A8-99136EF78DD1}"/>
              </a:ext>
            </a:extLst>
          </p:cNvPr>
          <p:cNvSpPr txBox="1"/>
          <p:nvPr/>
        </p:nvSpPr>
        <p:spPr>
          <a:xfrm>
            <a:off x="6520629" y="3656838"/>
            <a:ext cx="3600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273B4B"/>
                </a:solidFill>
              </a:defRPr>
            </a:lvl1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information are saved as EAGLE elements and can be easily retrieved if requested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9C94F-3233-ABE1-B9F9-7392BB0B0588}"/>
              </a:ext>
            </a:extLst>
          </p:cNvPr>
          <p:cNvSpPr txBox="1"/>
          <p:nvPr/>
        </p:nvSpPr>
        <p:spPr>
          <a:xfrm rot="16200000">
            <a:off x="1303914" y="2071418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273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1F68AA-6328-40F6-B0D2-682788451944}"/>
              </a:ext>
            </a:extLst>
          </p:cNvPr>
          <p:cNvCxnSpPr/>
          <p:nvPr/>
        </p:nvCxnSpPr>
        <p:spPr bwMode="auto">
          <a:xfrm>
            <a:off x="1991545" y="1473238"/>
            <a:ext cx="12401" cy="14357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F67DBC4-6C9D-CF04-49A2-42F80DC48C85}"/>
              </a:ext>
            </a:extLst>
          </p:cNvPr>
          <p:cNvSpPr/>
          <p:nvPr/>
        </p:nvSpPr>
        <p:spPr bwMode="auto">
          <a:xfrm>
            <a:off x="8078313" y="1034685"/>
            <a:ext cx="484632" cy="540713"/>
          </a:xfrm>
          <a:prstGeom prst="downArrow">
            <a:avLst/>
          </a:prstGeom>
          <a:solidFill>
            <a:srgbClr val="273B4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9A76E7D-98D6-98D1-22BE-750253461FCE}"/>
              </a:ext>
            </a:extLst>
          </p:cNvPr>
          <p:cNvSpPr/>
          <p:nvPr/>
        </p:nvSpPr>
        <p:spPr bwMode="auto">
          <a:xfrm>
            <a:off x="3765252" y="1034685"/>
            <a:ext cx="484632" cy="540713"/>
          </a:xfrm>
          <a:prstGeom prst="downArrow">
            <a:avLst/>
          </a:prstGeom>
          <a:solidFill>
            <a:srgbClr val="273B4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EF740-6392-2FF4-FF01-A021176B095E}"/>
              </a:ext>
            </a:extLst>
          </p:cNvPr>
          <p:cNvSpPr txBox="1"/>
          <p:nvPr/>
        </p:nvSpPr>
        <p:spPr>
          <a:xfrm rot="16200000">
            <a:off x="1101833" y="3839623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273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55C551-298B-4675-3C61-A87AC60AF9A0}"/>
              </a:ext>
            </a:extLst>
          </p:cNvPr>
          <p:cNvCxnSpPr/>
          <p:nvPr/>
        </p:nvCxnSpPr>
        <p:spPr bwMode="auto">
          <a:xfrm flipH="1">
            <a:off x="2015748" y="3284984"/>
            <a:ext cx="11804" cy="14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E17F83C-7104-1C7F-CC61-943D811290FD}"/>
              </a:ext>
            </a:extLst>
          </p:cNvPr>
          <p:cNvSpPr/>
          <p:nvPr/>
        </p:nvSpPr>
        <p:spPr bwMode="auto">
          <a:xfrm>
            <a:off x="1703518" y="5157352"/>
            <a:ext cx="8568500" cy="1440000"/>
          </a:xfrm>
          <a:prstGeom prst="rect">
            <a:avLst/>
          </a:prstGeom>
          <a:solidFill>
            <a:srgbClr val="ACBE3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622F65-F941-3E23-F12D-B1A9978F3808}"/>
              </a:ext>
            </a:extLst>
          </p:cNvPr>
          <p:cNvSpPr txBox="1"/>
          <p:nvPr/>
        </p:nvSpPr>
        <p:spPr>
          <a:xfrm>
            <a:off x="2203192" y="5492958"/>
            <a:ext cx="3600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273B4B"/>
                </a:solidFill>
              </a:defRPr>
            </a:lvl1pPr>
          </a:lstStyle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Semi-natural grassland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D962F5-5CAE-3AF5-33A0-D291FC2F7C69}"/>
              </a:ext>
            </a:extLst>
          </p:cNvPr>
          <p:cNvSpPr txBox="1"/>
          <p:nvPr/>
        </p:nvSpPr>
        <p:spPr>
          <a:xfrm>
            <a:off x="6520629" y="5492958"/>
            <a:ext cx="3600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273B4B"/>
                </a:solidFill>
              </a:defRPr>
            </a:lvl1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Biotic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grasses, trees;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inland water;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crop production, fishing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pasture, 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242402-6E2D-CA55-14AE-B7A362B6FB26}"/>
              </a:ext>
            </a:extLst>
          </p:cNvPr>
          <p:cNvSpPr txBox="1"/>
          <p:nvPr/>
        </p:nvSpPr>
        <p:spPr>
          <a:xfrm rot="16200000">
            <a:off x="1424503" y="570627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273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810D5E-29B6-496E-E8AA-D8B85CC457F2}"/>
              </a:ext>
            </a:extLst>
          </p:cNvPr>
          <p:cNvCxnSpPr/>
          <p:nvPr/>
        </p:nvCxnSpPr>
        <p:spPr bwMode="auto">
          <a:xfrm>
            <a:off x="1991544" y="5157352"/>
            <a:ext cx="0" cy="14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327B34D-377C-B013-1D9B-5159A399CC09}"/>
              </a:ext>
            </a:extLst>
          </p:cNvPr>
          <p:cNvSpPr/>
          <p:nvPr/>
        </p:nvSpPr>
        <p:spPr bwMode="auto">
          <a:xfrm>
            <a:off x="3760876" y="4832504"/>
            <a:ext cx="484632" cy="540713"/>
          </a:xfrm>
          <a:prstGeom prst="downArrow">
            <a:avLst/>
          </a:prstGeom>
          <a:solidFill>
            <a:srgbClr val="273B4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2F1DFB6-BFB5-8C6C-A816-A4A8A9586587}"/>
              </a:ext>
            </a:extLst>
          </p:cNvPr>
          <p:cNvSpPr/>
          <p:nvPr/>
        </p:nvSpPr>
        <p:spPr bwMode="auto">
          <a:xfrm>
            <a:off x="8078313" y="4832504"/>
            <a:ext cx="484632" cy="540713"/>
          </a:xfrm>
          <a:prstGeom prst="downArrow">
            <a:avLst/>
          </a:prstGeom>
          <a:solidFill>
            <a:srgbClr val="273B4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382C6-A7AB-F35F-120C-77C4FA327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24087"/>
            <a:ext cx="4572000" cy="2409825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E02EB4-C4F8-41E9-3E9E-4E881A8E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09" y="4633912"/>
            <a:ext cx="5731510" cy="12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8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47B868-C66D-20F2-97B0-DD00FC00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719262"/>
            <a:ext cx="5372100" cy="3419475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0A02376-A039-F84B-59E4-BE4E87FB8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45" y="5138737"/>
            <a:ext cx="5731510" cy="120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05806-E223-3214-C84A-79E6386FC727}"/>
              </a:ext>
            </a:extLst>
          </p:cNvPr>
          <p:cNvSpPr txBox="1"/>
          <p:nvPr/>
        </p:nvSpPr>
        <p:spPr>
          <a:xfrm>
            <a:off x="3409950" y="378691"/>
            <a:ext cx="470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Oberstdorf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·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Kleinwalsertal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Bergbahnen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10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F715BC6-047E-8288-3ADD-5D191287C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5" y="1636077"/>
            <a:ext cx="5731510" cy="358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55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9FFE956-3E1B-7882-4E46-11ACCC130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720850"/>
            <a:ext cx="5448300" cy="341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73182-B310-3DEC-67CC-79D7ECDB5879}"/>
              </a:ext>
            </a:extLst>
          </p:cNvPr>
          <p:cNvSpPr txBox="1"/>
          <p:nvPr/>
        </p:nvSpPr>
        <p:spPr>
          <a:xfrm>
            <a:off x="1096224" y="5350472"/>
            <a:ext cx="105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decomposition elements from a complex landscape (adapted from ©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Oberstdorf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Kleinwalsertal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Bergbahnen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50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84E29-7A95-AF57-46B7-87D7DAF47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5"/>
          <a:stretch>
            <a:fillRect/>
          </a:stretch>
        </p:blipFill>
        <p:spPr>
          <a:xfrm>
            <a:off x="1114563" y="547336"/>
            <a:ext cx="5648325" cy="1697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03BEA1-3FEF-35B3-B859-4C19BF21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" b="7112"/>
          <a:stretch>
            <a:fillRect/>
          </a:stretch>
        </p:blipFill>
        <p:spPr>
          <a:xfrm>
            <a:off x="1114563" y="2416079"/>
            <a:ext cx="4599940" cy="1706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6811F-119E-C805-F634-B7E9B6EEA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" b="13362"/>
          <a:stretch>
            <a:fillRect/>
          </a:stretch>
        </p:blipFill>
        <p:spPr>
          <a:xfrm>
            <a:off x="1114563" y="4293712"/>
            <a:ext cx="4879340" cy="17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8A7123-58D6-EC65-08A2-FFA247E75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4" y="2536274"/>
            <a:ext cx="2667635" cy="1405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291D9-69BB-EF64-0AC2-259B8CD23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23" y="2526431"/>
            <a:ext cx="3274695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85F65-5DCC-643A-1025-7E8E10D20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8" y="2058119"/>
            <a:ext cx="2570480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71B295-BFCB-4982-4BEE-9ACE57AE9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90" y="2010494"/>
            <a:ext cx="308038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3537A66E24E458A05B22E9BAFD7A3" ma:contentTypeVersion="17" ma:contentTypeDescription="Create a new document." ma:contentTypeScope="" ma:versionID="3bf50b76cfae00674cd7f5d61b516548">
  <xsd:schema xmlns:xsd="http://www.w3.org/2001/XMLSchema" xmlns:xs="http://www.w3.org/2001/XMLSchema" xmlns:p="http://schemas.microsoft.com/office/2006/metadata/properties" xmlns:ns2="d5236524-b33a-4f1a-b6fe-9327c2e13f24" xmlns:ns3="99557b8c-8cbd-44e2-886a-072b360bf7d7" targetNamespace="http://schemas.microsoft.com/office/2006/metadata/properties" ma:root="true" ma:fieldsID="e44a9dded8be55ea868a05851a2ef8cb" ns2:_="" ns3:_="">
    <xsd:import namespace="d5236524-b33a-4f1a-b6fe-9327c2e13f24"/>
    <xsd:import namespace="99557b8c-8cbd-44e2-886a-072b360bf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36524-b33a-4f1a-b6fe-9327c2e13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cd1d820-905e-4f76-90db-667fb56fd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57b8c-8cbd-44e2-886a-072b360bf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5d5684f-7a01-4512-a278-8323ad7785a2}" ma:internalName="TaxCatchAll" ma:showField="CatchAllData" ma:web="99557b8c-8cbd-44e2-886a-072b360bf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557b8c-8cbd-44e2-886a-072b360bf7d7" xsi:nil="true"/>
    <lcf76f155ced4ddcb4097134ff3c332f xmlns="d5236524-b33a-4f1a-b6fe-9327c2e13f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4080F2-941E-40C4-9D8C-111BD2C5B76C}"/>
</file>

<file path=customXml/itemProps2.xml><?xml version="1.0" encoding="utf-8"?>
<ds:datastoreItem xmlns:ds="http://schemas.openxmlformats.org/officeDocument/2006/customXml" ds:itemID="{640B2B66-563F-4CB7-8A5C-29BF28163671}"/>
</file>

<file path=customXml/itemProps3.xml><?xml version="1.0" encoding="utf-8"?>
<ds:datastoreItem xmlns:ds="http://schemas.openxmlformats.org/officeDocument/2006/customXml" ds:itemID="{9BDA93C3-33A2-4869-AED1-775BC2B5F14B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MetaNormalLF-Roman</vt:lpstr>
      <vt:lpstr>Office Theme</vt:lpstr>
      <vt:lpstr>D2-2 pictures and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D2-2 pictures and infographics</dc:title>
  <dc:creator>Emanuele Mancosu</dc:creator>
  <cp:lastModifiedBy>Emanuele Mancosu</cp:lastModifiedBy>
  <cp:revision>1</cp:revision>
  <dcterms:created xsi:type="dcterms:W3CDTF">2023-03-27T11:10:41Z</dcterms:created>
  <dcterms:modified xsi:type="dcterms:W3CDTF">2023-03-27T11:18:10Z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0x01010091A3537A66E24E458A05B22E9BAFD7A3</vt:lpwstr>
  </property>
</Properties>
</file>